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58" r:id="rId5"/>
    <p:sldId id="259" r:id="rId6"/>
    <p:sldId id="261" r:id="rId7"/>
    <p:sldId id="262" r:id="rId8"/>
    <p:sldId id="260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2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1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7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65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215D-E7E6-43DC-A17B-EE1F158BDCD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EA9B-FC9A-44DC-B7AC-E1CBB42D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26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215D-E7E6-43DC-A17B-EE1F158BDCD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EA9B-FC9A-44DC-B7AC-E1CBB42D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85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215D-E7E6-43DC-A17B-EE1F158BDCD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EA9B-FC9A-44DC-B7AC-E1CBB42D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38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215D-E7E6-43DC-A17B-EE1F158BDCD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EA9B-FC9A-44DC-B7AC-E1CBB42D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84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215D-E7E6-43DC-A17B-EE1F158BDCD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EA9B-FC9A-44DC-B7AC-E1CBB42D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4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215D-E7E6-43DC-A17B-EE1F158BDCD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EA9B-FC9A-44DC-B7AC-E1CBB42D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64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215D-E7E6-43DC-A17B-EE1F158BDCD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EA9B-FC9A-44DC-B7AC-E1CBB42D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97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215D-E7E6-43DC-A17B-EE1F158BDCD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EA9B-FC9A-44DC-B7AC-E1CBB42D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7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99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215D-E7E6-43DC-A17B-EE1F158BDCD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EA9B-FC9A-44DC-B7AC-E1CBB42D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74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215D-E7E6-43DC-A17B-EE1F158BDCD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EA9B-FC9A-44DC-B7AC-E1CBB42D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52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C215D-E7E6-43DC-A17B-EE1F158BDCD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EA9B-FC9A-44DC-B7AC-E1CBB42D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8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4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2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3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5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7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C215D-E7E6-43DC-A17B-EE1F158BDCD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AEA9B-FC9A-44DC-B7AC-E1CBB42D1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9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35581" y="1013786"/>
            <a:ext cx="70728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Section 3.4  </a:t>
            </a:r>
            <a:b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The Chain Rule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587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5E2404-47B6-4DBF-BABD-FAD5216C3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286" y="843884"/>
            <a:ext cx="6838950" cy="15716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650199-55F9-4B0A-862E-BD9FD90BD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286" y="3127118"/>
            <a:ext cx="68199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30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CF410A-F8D8-46D5-8C36-DE8F85274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997" y="828675"/>
            <a:ext cx="687705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1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EC48CB-8CFA-4620-9365-C42BCF0A4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7" y="534475"/>
            <a:ext cx="7858125" cy="18954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F67EC4-0B7A-4237-B501-BA76627563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012" y="2856426"/>
            <a:ext cx="687705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65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986B7C-C575-456A-AA31-B82EB95D5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662" y="809625"/>
            <a:ext cx="69246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8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FBDF2D-2007-4609-8396-85980A1E0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014" y="703467"/>
            <a:ext cx="6486525" cy="26193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5A3965C-8287-45E8-8F6C-8D6FE26166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475" y="3813994"/>
            <a:ext cx="68770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176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DAA05B-1BE5-4F1F-B6D8-C562D2D22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221" y="740031"/>
            <a:ext cx="689610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76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66E467-D433-4A16-A336-9F8143E86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681" y="747712"/>
            <a:ext cx="6934200" cy="17049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4E59DB-4778-40CA-9122-B9A9ACC02E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681" y="3280594"/>
            <a:ext cx="690562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0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43D6F9-DDC5-4D98-BD12-EDC8F076E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833" y="647700"/>
            <a:ext cx="7000875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23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909CCC-EAD6-415A-8132-ECA20DF27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566" y="728662"/>
            <a:ext cx="681990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988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64F2E5-C636-4706-9350-125254927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178" y="785812"/>
            <a:ext cx="6924675" cy="16287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4FEF79C-1C57-441F-BCEC-CE65AF0418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778" y="3900489"/>
            <a:ext cx="47910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9346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</Words>
  <Application>Microsoft Office PowerPoint</Application>
  <PresentationFormat>On-screen Show (4:3)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10</cp:revision>
  <dcterms:created xsi:type="dcterms:W3CDTF">2019-07-15T18:07:57Z</dcterms:created>
  <dcterms:modified xsi:type="dcterms:W3CDTF">2019-07-15T22:02:58Z</dcterms:modified>
</cp:coreProperties>
</file>